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88163" cy="100187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4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CA7D5-6040-4446-911B-3D20AFCD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108292E-1F5D-4077-A0DA-CBCE09C00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163BDB-5770-498B-9D14-C89A3AAE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F71B16-7BB3-46CD-AB04-2B556698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95ECE3-F04D-498D-9153-A46834F3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91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582BB-9442-4F7B-9DA6-16911C721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AF4CF20-6589-4A2A-9982-C852DDCB8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79C2D2-539B-4C26-AA6F-6A50EEFC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A1A028-7365-4016-B1BD-9B4D2E57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6EBB4A-6E7A-4E04-B74B-7C474BDC2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4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4B42D23-D4A8-44DB-B44F-D90A2296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8FCA47C-BE1E-4D9C-97EB-CF944B287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4D726C-59AD-44A7-A7A0-65D36AC7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25E88B-865B-45BC-B1C0-1F585B0C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320095-C6C0-44A2-8D58-420793E5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568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36163-BC8F-42CE-AFFA-7657E4AF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C8A7DBB-ABC2-4E1A-A53B-DE915CA0A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B76D06-5247-4B3E-88F2-A723FD71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D3496C-00C2-48FE-AE0C-18A3C847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F79871-C73E-46B4-BD7E-A9603987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088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2AB7E-D9EB-4577-B169-81B64B75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EE5D37-3CFE-406B-B137-0D118C5B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E36848-3200-4053-8105-0CFA6856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65D26C-DDC9-4503-AE33-C7CF98CA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A4FAE9-DDB2-4CCC-9ED1-4E12A2F11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19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256D3-8C99-4838-A4A6-E88CF773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C0352C-8752-42CD-95A2-76E39FC6F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D232D13-37C6-4154-9117-B95ACFA2E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28C7587-00C6-451D-81E5-3F98BBFE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FDABD7-6ECD-4A18-9D13-1C2ACC87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21041E-5737-4F3A-BDC6-E9B840DC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014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03D3B-8012-4886-8B8F-0F0E915C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7BDC2C2-D15B-468D-A8B5-9EA9B6624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A2FE8A-FF4A-4F66-8779-6283C0AAC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9094D15-B6D6-4CC2-A796-69B18BDF1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FE3A049-3F22-4740-8D5A-DA6EFDDCE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163041B-4CFC-4BD7-A9F4-315291E8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5299A1C-D4BE-4218-9425-74C1D203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AFE14BF-B52E-4854-B8B4-982C7971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09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8ADFD-E787-4ADC-ACC3-80EC2145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1E422B1-A8A0-489B-B1B2-42177A98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128064C-E60F-45EE-83E5-ED19AF08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14D9835-1AF8-4C6D-9E16-9FD0C456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91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FAF13F4-C6C7-4D19-83A4-604E7939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29602C-135A-400A-B96C-E88553DF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4B9CE12-FE4F-47E5-9E27-6191ED76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747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14572-6987-4427-B010-1E566AD6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37CA4E-857A-48DA-9730-8432D31FB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B0515F-4AC2-401A-A5E2-DF48F7F34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8FB715-D3C8-42DE-8EE4-AB3C62C7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6AA438-BA69-4358-B842-2892CFE6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53AE912-D410-44D6-9D68-9E3CFBAA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77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2E043-D2ED-4A40-B0E1-8157AA54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EBB5E61-5489-42E7-936C-E51690497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5F32E7-32FC-4D3F-AEEC-08821A513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52528D7-FBEA-464E-8EB8-6EF29075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6ECB3FB-6264-424B-8369-06EFF03C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56967C-449B-4DFA-AC6C-085859D6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92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D7913C-5E12-4676-B5BD-9BD1FBF1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130099-32A9-495B-AD60-6C536B458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29B347-8115-45EB-B7E3-CACAD53A9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DF836-BF06-4100-A8A2-2EE5D60F5E44}" type="datetimeFigureOut">
              <a:rPr lang="da-DK" smtClean="0"/>
              <a:t>08-02-2019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1099192-9F96-46D8-9476-CF04B147C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EFEED0-AA4D-4A92-AC8F-57A7CEB6F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CBF13-AA81-4992-923A-86426DCCFF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95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5C606A5-3277-4EF5-AC5D-54441CF2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6000" b="1" dirty="0">
                <a:latin typeface="Arial Rounded MT Bold" panose="020F0704030504030204" pitchFamily="34" charset="0"/>
              </a:rPr>
              <a:t>TR – OBS</a:t>
            </a:r>
            <a:endParaRPr lang="da-DK" b="1" dirty="0">
              <a:latin typeface="Arial Rounded MT Bold" panose="020F0704030504030204" pitchFamily="34" charset="0"/>
            </a:endParaRP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52ABD0CD-EE0F-4C38-A9FC-2C148B92E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/>
          </a:p>
          <a:p>
            <a:pPr algn="ctr"/>
            <a:r>
              <a:rPr lang="da-DK" sz="2800" dirty="0"/>
              <a:t>De</a:t>
            </a:r>
          </a:p>
          <a:p>
            <a:pPr algn="ctr"/>
            <a:r>
              <a:rPr lang="da-DK" sz="2800" dirty="0"/>
              <a:t>kommende</a:t>
            </a:r>
          </a:p>
          <a:p>
            <a:pPr algn="ctr"/>
            <a:r>
              <a:rPr lang="da-DK" sz="2800" dirty="0"/>
              <a:t>måneder</a:t>
            </a:r>
          </a:p>
          <a:p>
            <a:pPr algn="ctr"/>
            <a:endParaRPr lang="da-DK" sz="2800" dirty="0"/>
          </a:p>
          <a:p>
            <a:pPr algn="ctr"/>
            <a:r>
              <a:rPr lang="da-DK" sz="6000" b="1" dirty="0"/>
              <a:t>2019</a:t>
            </a:r>
            <a:endParaRPr lang="da-DK" b="1" dirty="0"/>
          </a:p>
        </p:txBody>
      </p:sp>
      <p:pic>
        <p:nvPicPr>
          <p:cNvPr id="1026" name="Picture 2" descr="Billedresultat for skole planlÃ¦gning">
            <a:extLst>
              <a:ext uri="{FF2B5EF4-FFF2-40B4-BE49-F238E27FC236}">
                <a16:creationId xmlns:a16="http://schemas.microsoft.com/office/drawing/2014/main" id="{D70243DF-8977-47A2-9BF5-742B2D2141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178" y="1340203"/>
            <a:ext cx="6172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37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92C58F4-C909-4E4F-AD01-DA2A9DDF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b="1" dirty="0"/>
              <a:t>MED - møder</a:t>
            </a:r>
          </a:p>
        </p:txBody>
      </p:sp>
      <p:pic>
        <p:nvPicPr>
          <p:cNvPr id="2052" name="Picture 4" descr="Billedresultat for elever">
            <a:extLst>
              <a:ext uri="{FF2B5EF4-FFF2-40B4-BE49-F238E27FC236}">
                <a16:creationId xmlns:a16="http://schemas.microsoft.com/office/drawing/2014/main" id="{757F0076-2AF0-4819-A26D-F56043930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832" y="4504796"/>
            <a:ext cx="2322139" cy="149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ledresultat for elever">
            <a:extLst>
              <a:ext uri="{FF2B5EF4-FFF2-40B4-BE49-F238E27FC236}">
                <a16:creationId xmlns:a16="http://schemas.microsoft.com/office/drawing/2014/main" id="{0B7ABF6C-77C6-420D-9866-10DF1580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887" y="4443419"/>
            <a:ext cx="53721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BFCCBF8B-7320-4507-B307-6A93366D4A66}"/>
              </a:ext>
            </a:extLst>
          </p:cNvPr>
          <p:cNvSpPr/>
          <p:nvPr/>
        </p:nvSpPr>
        <p:spPr>
          <a:xfrm rot="19615853">
            <a:off x="2304672" y="5226644"/>
            <a:ext cx="2819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da-DK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Elevsituationen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B438B7A-4F45-4A9C-AB8E-1B62664EAD66}"/>
              </a:ext>
            </a:extLst>
          </p:cNvPr>
          <p:cNvSpPr/>
          <p:nvPr/>
        </p:nvSpPr>
        <p:spPr>
          <a:xfrm>
            <a:off x="6695506" y="5512273"/>
            <a:ext cx="4393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a-DK" sz="3200" b="1" cap="none" spc="0" dirty="0">
                <a:ln/>
                <a:solidFill>
                  <a:schemeClr val="accent4"/>
                </a:solidFill>
                <a:effectLst/>
              </a:rPr>
              <a:t>Personalesituationen </a:t>
            </a:r>
            <a:r>
              <a:rPr lang="da-DK" sz="3200" b="1" cap="none" spc="0" dirty="0">
                <a:ln/>
                <a:solidFill>
                  <a:schemeClr val="accent6"/>
                </a:solidFill>
                <a:effectLst/>
              </a:rPr>
              <a:t>+</a:t>
            </a:r>
            <a:r>
              <a:rPr lang="da-DK" sz="3200" b="1" cap="none" spc="0" dirty="0">
                <a:ln/>
                <a:solidFill>
                  <a:schemeClr val="accent4"/>
                </a:solidFill>
                <a:effectLst/>
              </a:rPr>
              <a:t>/</a:t>
            </a:r>
            <a:r>
              <a:rPr lang="da-DK" sz="3200" b="1" cap="none" spc="0" dirty="0">
                <a:ln/>
                <a:solidFill>
                  <a:srgbClr val="FF0000"/>
                </a:solidFill>
                <a:effectLst/>
              </a:rPr>
              <a:t>-</a:t>
            </a:r>
          </a:p>
        </p:txBody>
      </p:sp>
      <p:pic>
        <p:nvPicPr>
          <p:cNvPr id="2058" name="Picture 10" descr="Billedresultat for kugleramme">
            <a:extLst>
              <a:ext uri="{FF2B5EF4-FFF2-40B4-BE49-F238E27FC236}">
                <a16:creationId xmlns:a16="http://schemas.microsoft.com/office/drawing/2014/main" id="{651A8D78-2D8A-47A5-B0F4-7B9D3012B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9" y="1690688"/>
            <a:ext cx="1992852" cy="199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96C72AD2-4B50-4B35-A3C4-78D15A8AD619}"/>
              </a:ext>
            </a:extLst>
          </p:cNvPr>
          <p:cNvSpPr/>
          <p:nvPr/>
        </p:nvSpPr>
        <p:spPr>
          <a:xfrm>
            <a:off x="1934965" y="2117088"/>
            <a:ext cx="34878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a-DK" sz="3200" b="1" cap="none" spc="0" dirty="0">
                <a:ln/>
                <a:solidFill>
                  <a:schemeClr val="accent3"/>
                </a:solidFill>
                <a:effectLst/>
              </a:rPr>
              <a:t>Budget &amp; Regnskab</a:t>
            </a:r>
          </a:p>
        </p:txBody>
      </p:sp>
      <p:pic>
        <p:nvPicPr>
          <p:cNvPr id="11" name="Billede 1" descr="KLFlogo300dpi6cm.tiff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66" y="1004565"/>
            <a:ext cx="2231141" cy="222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23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73E15-6BF4-4335-B31D-A913DF7B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Klub-møder / KLF – afdelingsmøder</a:t>
            </a:r>
            <a:br>
              <a:rPr lang="da-DK" dirty="0"/>
            </a:br>
            <a:r>
              <a:rPr lang="da-DK" sz="3600" dirty="0"/>
              <a:t>(og Personalemøder – forberedelse til MED)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5CCBCD-22F5-43E7-B29C-D826FC48C1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Mandat</a:t>
            </a:r>
          </a:p>
          <a:p>
            <a:r>
              <a:rPr lang="da-DK" dirty="0"/>
              <a:t>Lokale lønforhandlinger § 5 &amp; 6</a:t>
            </a:r>
          </a:p>
          <a:p>
            <a:r>
              <a:rPr lang="da-DK" dirty="0"/>
              <a:t>Principper ved</a:t>
            </a:r>
          </a:p>
          <a:p>
            <a:pPr lvl="1"/>
            <a:r>
              <a:rPr lang="da-DK" dirty="0"/>
              <a:t>Forflyttelser</a:t>
            </a:r>
          </a:p>
          <a:p>
            <a:pPr lvl="1"/>
            <a:r>
              <a:rPr lang="da-DK" dirty="0"/>
              <a:t>Fag-/opgavefordeling</a:t>
            </a:r>
          </a:p>
          <a:p>
            <a:pPr lvl="1"/>
            <a:r>
              <a:rPr lang="da-DK" dirty="0"/>
              <a:t>Andet</a:t>
            </a:r>
          </a:p>
          <a:p>
            <a:r>
              <a:rPr lang="da-DK" dirty="0"/>
              <a:t>Procedure i forbindelse med</a:t>
            </a:r>
          </a:p>
          <a:p>
            <a:pPr lvl="1"/>
            <a:r>
              <a:rPr lang="da-DK" dirty="0"/>
              <a:t>Fag- og opgavefordeling</a:t>
            </a:r>
          </a:p>
          <a:p>
            <a:pPr lvl="1"/>
            <a:r>
              <a:rPr lang="da-DK" dirty="0"/>
              <a:t>Nye opgaver</a:t>
            </a:r>
          </a:p>
          <a:p>
            <a:r>
              <a:rPr lang="da-DK" dirty="0"/>
              <a:t>Andet </a:t>
            </a:r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3A9B3DC5-4286-42CB-8645-461C9BB568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076" y="2192784"/>
            <a:ext cx="6748575" cy="3302494"/>
          </a:xfrm>
        </p:spPr>
      </p:pic>
    </p:spTree>
    <p:extLst>
      <p:ext uri="{BB962C8B-B14F-4D97-AF65-F5344CB8AC3E}">
        <p14:creationId xmlns:p14="http://schemas.microsoft.com/office/powerpoint/2010/main" val="383485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4D8DF-CD52-408C-8E62-AD3D2D92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Diverse drøftelser med lederen / oplæg MED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666CAF-DA35-4FE8-B013-CD11BD9A9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784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400" b="1" dirty="0"/>
              <a:t>F.eks.</a:t>
            </a:r>
          </a:p>
          <a:p>
            <a:r>
              <a:rPr lang="da-DK" sz="2400" dirty="0"/>
              <a:t>Nye lærere – timetal, mentor m.v.</a:t>
            </a:r>
          </a:p>
          <a:p>
            <a:r>
              <a:rPr lang="da-DK" sz="2400" dirty="0"/>
              <a:t>Ugentlig UV-timetal 37/37</a:t>
            </a:r>
          </a:p>
          <a:p>
            <a:r>
              <a:rPr lang="da-DK" sz="2400" dirty="0"/>
              <a:t>Øvrige opgavers omfang og indhold – beskrivelse</a:t>
            </a:r>
          </a:p>
          <a:p>
            <a:r>
              <a:rPr lang="da-DK" sz="2400" dirty="0"/>
              <a:t>Fix-/flextid</a:t>
            </a:r>
          </a:p>
          <a:p>
            <a:r>
              <a:rPr lang="da-DK" sz="2400" dirty="0"/>
              <a:t>Faste møders omfang og placering</a:t>
            </a:r>
          </a:p>
          <a:p>
            <a:r>
              <a:rPr lang="da-DK" sz="2400" dirty="0"/>
              <a:t>Forhold for deltidsansatte</a:t>
            </a:r>
          </a:p>
          <a:p>
            <a:r>
              <a:rPr lang="da-DK" sz="2400" dirty="0"/>
              <a:t>Hænger tid og opgaver sammen? -  dialog</a:t>
            </a:r>
          </a:p>
          <a:p>
            <a:r>
              <a:rPr lang="da-DK" sz="2400" dirty="0"/>
              <a:t>Andet </a:t>
            </a:r>
          </a:p>
        </p:txBody>
      </p:sp>
      <p:pic>
        <p:nvPicPr>
          <p:cNvPr id="7" name="Billede 1" descr="KLFlogo300dpi6cm.tiff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196" y="2473134"/>
            <a:ext cx="2231141" cy="222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53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lledresultat for grÃ¦s">
            <a:extLst>
              <a:ext uri="{FF2B5EF4-FFF2-40B4-BE49-F238E27FC236}">
                <a16:creationId xmlns:a16="http://schemas.microsoft.com/office/drawing/2014/main" id="{46344BC8-6761-4B2D-BD6F-35C017975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1914"/>
            <a:ext cx="12192000" cy="78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1337F9B3-4A38-4123-BC73-64C583FAC3F8}"/>
              </a:ext>
            </a:extLst>
          </p:cNvPr>
          <p:cNvSpPr/>
          <p:nvPr/>
        </p:nvSpPr>
        <p:spPr>
          <a:xfrm>
            <a:off x="319596" y="355106"/>
            <a:ext cx="239697" cy="6502893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E60DDAC-8D3A-44E5-AA45-583ABD163DEA}"/>
              </a:ext>
            </a:extLst>
          </p:cNvPr>
          <p:cNvSpPr/>
          <p:nvPr/>
        </p:nvSpPr>
        <p:spPr>
          <a:xfrm>
            <a:off x="11569084" y="419470"/>
            <a:ext cx="239697" cy="6454224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Kombinationstegning: figur 6">
            <a:extLst>
              <a:ext uri="{FF2B5EF4-FFF2-40B4-BE49-F238E27FC236}">
                <a16:creationId xmlns:a16="http://schemas.microsoft.com/office/drawing/2014/main" id="{A16F0B42-0AD9-49F0-B3FB-27A97EF7784B}"/>
              </a:ext>
            </a:extLst>
          </p:cNvPr>
          <p:cNvSpPr/>
          <p:nvPr/>
        </p:nvSpPr>
        <p:spPr>
          <a:xfrm>
            <a:off x="319596" y="470517"/>
            <a:ext cx="11496583" cy="781780"/>
          </a:xfrm>
          <a:custGeom>
            <a:avLst/>
            <a:gdLst>
              <a:gd name="connsiteX0" fmla="*/ 0 w 11496583"/>
              <a:gd name="connsiteY0" fmla="*/ 0 h 781780"/>
              <a:gd name="connsiteX1" fmla="*/ 5468645 w 11496583"/>
              <a:gd name="connsiteY1" fmla="*/ 781234 h 781780"/>
              <a:gd name="connsiteX2" fmla="*/ 11496583 w 11496583"/>
              <a:gd name="connsiteY2" fmla="*/ 97654 h 78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6583" h="781780">
                <a:moveTo>
                  <a:pt x="0" y="0"/>
                </a:moveTo>
                <a:cubicBezTo>
                  <a:pt x="1776274" y="382479"/>
                  <a:pt x="3552548" y="764958"/>
                  <a:pt x="5468645" y="781234"/>
                </a:cubicBezTo>
                <a:cubicBezTo>
                  <a:pt x="7384742" y="797510"/>
                  <a:pt x="9440662" y="447582"/>
                  <a:pt x="11496583" y="97654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utediagram: Dokument 7">
            <a:extLst>
              <a:ext uri="{FF2B5EF4-FFF2-40B4-BE49-F238E27FC236}">
                <a16:creationId xmlns:a16="http://schemas.microsoft.com/office/drawing/2014/main" id="{FBB82348-46F1-4237-BAD7-C037305CEB30}"/>
              </a:ext>
            </a:extLst>
          </p:cNvPr>
          <p:cNvSpPr/>
          <p:nvPr/>
        </p:nvSpPr>
        <p:spPr>
          <a:xfrm>
            <a:off x="834501" y="555127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utediagram: Dokument 8">
            <a:extLst>
              <a:ext uri="{FF2B5EF4-FFF2-40B4-BE49-F238E27FC236}">
                <a16:creationId xmlns:a16="http://schemas.microsoft.com/office/drawing/2014/main" id="{8C08F3EC-B3EF-4FCA-85F2-E39EAAD059A7}"/>
              </a:ext>
            </a:extLst>
          </p:cNvPr>
          <p:cNvSpPr/>
          <p:nvPr/>
        </p:nvSpPr>
        <p:spPr>
          <a:xfrm>
            <a:off x="1714870" y="737392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utediagram: Dokument 9">
            <a:extLst>
              <a:ext uri="{FF2B5EF4-FFF2-40B4-BE49-F238E27FC236}">
                <a16:creationId xmlns:a16="http://schemas.microsoft.com/office/drawing/2014/main" id="{61EAE656-E7C1-4A26-B4C7-993101B0099A}"/>
              </a:ext>
            </a:extLst>
          </p:cNvPr>
          <p:cNvSpPr/>
          <p:nvPr/>
        </p:nvSpPr>
        <p:spPr>
          <a:xfrm>
            <a:off x="2630749" y="903712"/>
            <a:ext cx="1160015" cy="1839488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TR</a:t>
            </a:r>
          </a:p>
          <a:p>
            <a:pPr algn="ctr"/>
            <a:r>
              <a:rPr lang="da-DK" dirty="0"/>
              <a:t>Møde</a:t>
            </a:r>
          </a:p>
          <a:p>
            <a:pPr algn="ctr"/>
            <a:endParaRPr lang="da-DK" dirty="0"/>
          </a:p>
          <a:p>
            <a:pPr algn="ctr"/>
            <a:r>
              <a:rPr lang="da-DK" dirty="0"/>
              <a:t>7/2 - 2019</a:t>
            </a:r>
          </a:p>
        </p:txBody>
      </p:sp>
      <p:sp>
        <p:nvSpPr>
          <p:cNvPr id="11" name="Rutediagram: Dokument 10">
            <a:extLst>
              <a:ext uri="{FF2B5EF4-FFF2-40B4-BE49-F238E27FC236}">
                <a16:creationId xmlns:a16="http://schemas.microsoft.com/office/drawing/2014/main" id="{D891A75C-1E82-4BCE-845A-0CBD8B66760F}"/>
              </a:ext>
            </a:extLst>
          </p:cNvPr>
          <p:cNvSpPr/>
          <p:nvPr/>
        </p:nvSpPr>
        <p:spPr>
          <a:xfrm>
            <a:off x="6241371" y="1200317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utediagram: Dokument 11">
            <a:extLst>
              <a:ext uri="{FF2B5EF4-FFF2-40B4-BE49-F238E27FC236}">
                <a16:creationId xmlns:a16="http://schemas.microsoft.com/office/drawing/2014/main" id="{89D148AD-65DC-4E2F-AAB2-F61D2489775B}"/>
              </a:ext>
            </a:extLst>
          </p:cNvPr>
          <p:cNvSpPr/>
          <p:nvPr/>
        </p:nvSpPr>
        <p:spPr>
          <a:xfrm>
            <a:off x="7548238" y="1130036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utediagram: Dokument 13">
            <a:extLst>
              <a:ext uri="{FF2B5EF4-FFF2-40B4-BE49-F238E27FC236}">
                <a16:creationId xmlns:a16="http://schemas.microsoft.com/office/drawing/2014/main" id="{018B6488-72E9-4A53-A95C-39328ECB8277}"/>
              </a:ext>
            </a:extLst>
          </p:cNvPr>
          <p:cNvSpPr/>
          <p:nvPr/>
        </p:nvSpPr>
        <p:spPr>
          <a:xfrm>
            <a:off x="9860873" y="742104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utediagram: Dokument 14">
            <a:extLst>
              <a:ext uri="{FF2B5EF4-FFF2-40B4-BE49-F238E27FC236}">
                <a16:creationId xmlns:a16="http://schemas.microsoft.com/office/drawing/2014/main" id="{7480C935-0C2D-470D-8498-CD4F3804D8F9}"/>
              </a:ext>
            </a:extLst>
          </p:cNvPr>
          <p:cNvSpPr/>
          <p:nvPr/>
        </p:nvSpPr>
        <p:spPr>
          <a:xfrm>
            <a:off x="10747160" y="621982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utediagram: Dokument 15">
            <a:extLst>
              <a:ext uri="{FF2B5EF4-FFF2-40B4-BE49-F238E27FC236}">
                <a16:creationId xmlns:a16="http://schemas.microsoft.com/office/drawing/2014/main" id="{4F74BB8C-88BD-4FE8-87C4-76AB60D8B440}"/>
              </a:ext>
            </a:extLst>
          </p:cNvPr>
          <p:cNvSpPr/>
          <p:nvPr/>
        </p:nvSpPr>
        <p:spPr>
          <a:xfrm>
            <a:off x="8612822" y="889792"/>
            <a:ext cx="1160015" cy="1839488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Fag- og</a:t>
            </a:r>
          </a:p>
          <a:p>
            <a:pPr algn="ctr"/>
            <a:r>
              <a:rPr lang="da-DK" dirty="0"/>
              <a:t>Opgave- fordeling</a:t>
            </a:r>
          </a:p>
        </p:txBody>
      </p:sp>
      <p:sp>
        <p:nvSpPr>
          <p:cNvPr id="17" name="Rutediagram: Dokument 16">
            <a:extLst>
              <a:ext uri="{FF2B5EF4-FFF2-40B4-BE49-F238E27FC236}">
                <a16:creationId xmlns:a16="http://schemas.microsoft.com/office/drawing/2014/main" id="{76ED1404-5441-4194-8ED2-A1B627C5931E}"/>
              </a:ext>
            </a:extLst>
          </p:cNvPr>
          <p:cNvSpPr/>
          <p:nvPr/>
        </p:nvSpPr>
        <p:spPr>
          <a:xfrm>
            <a:off x="4131261" y="1130036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utediagram: Dokument 17">
            <a:extLst>
              <a:ext uri="{FF2B5EF4-FFF2-40B4-BE49-F238E27FC236}">
                <a16:creationId xmlns:a16="http://schemas.microsoft.com/office/drawing/2014/main" id="{8FFA430B-ACB6-477B-8CD6-2E29554AC6AB}"/>
              </a:ext>
            </a:extLst>
          </p:cNvPr>
          <p:cNvSpPr/>
          <p:nvPr/>
        </p:nvSpPr>
        <p:spPr>
          <a:xfrm>
            <a:off x="5123340" y="1191342"/>
            <a:ext cx="754602" cy="126063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82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Office-tema</vt:lpstr>
      <vt:lpstr>TR – OBS</vt:lpstr>
      <vt:lpstr>MED - møder</vt:lpstr>
      <vt:lpstr>Klub-møder / KLF – afdelingsmøder (og Personalemøder – forberedelse til MED)</vt:lpstr>
      <vt:lpstr>Diverse drøftelser med lederen / oplæg MED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Planlægning</dc:title>
  <dc:creator>Bruger</dc:creator>
  <cp:lastModifiedBy>Dorthe Rasmussen</cp:lastModifiedBy>
  <cp:revision>10</cp:revision>
  <cp:lastPrinted>2019-02-06T14:53:35Z</cp:lastPrinted>
  <dcterms:created xsi:type="dcterms:W3CDTF">2019-02-06T13:35:48Z</dcterms:created>
  <dcterms:modified xsi:type="dcterms:W3CDTF">2019-02-08T08:55:39Z</dcterms:modified>
</cp:coreProperties>
</file>