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2" r:id="rId3"/>
    <p:sldId id="263" r:id="rId4"/>
    <p:sldId id="265" r:id="rId5"/>
    <p:sldId id="260" r:id="rId6"/>
  </p:sldIdLst>
  <p:sldSz cx="9144000" cy="6858000" type="screen4x3"/>
  <p:notesSz cx="6797675" cy="9874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3A92B-31EC-4876-853E-1566EDA77D22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7FF10-5C45-429A-9386-3FB2717B50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1689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4DB8-C7A9-4FE2-B652-DE77E26DFA39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10361-89C5-475E-BA0D-7D6FC2D53A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05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4DB8-C7A9-4FE2-B652-DE77E26DFA39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10361-89C5-475E-BA0D-7D6FC2D53A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667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4DB8-C7A9-4FE2-B652-DE77E26DFA39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10361-89C5-475E-BA0D-7D6FC2D53A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246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4DB8-C7A9-4FE2-B652-DE77E26DFA39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10361-89C5-475E-BA0D-7D6FC2D53A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84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4DB8-C7A9-4FE2-B652-DE77E26DFA39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10361-89C5-475E-BA0D-7D6FC2D53A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356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4DB8-C7A9-4FE2-B652-DE77E26DFA39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10361-89C5-475E-BA0D-7D6FC2D53A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233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4DB8-C7A9-4FE2-B652-DE77E26DFA39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10361-89C5-475E-BA0D-7D6FC2D53A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260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4DB8-C7A9-4FE2-B652-DE77E26DFA39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10361-89C5-475E-BA0D-7D6FC2D53A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45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4DB8-C7A9-4FE2-B652-DE77E26DFA39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10361-89C5-475E-BA0D-7D6FC2D53A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602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4DB8-C7A9-4FE2-B652-DE77E26DFA39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10361-89C5-475E-BA0D-7D6FC2D53A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41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4DB8-C7A9-4FE2-B652-DE77E26DFA39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10361-89C5-475E-BA0D-7D6FC2D53A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621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84DB8-C7A9-4FE2-B652-DE77E26DFA39}" type="datetimeFigureOut">
              <a:rPr lang="da-DK" smtClean="0"/>
              <a:t>04-11-2016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10361-89C5-475E-BA0D-7D6FC2D53A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231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lfnet.dk/fileadmin/4._TR_og_AMR/Arbejdsmiljoe/MEDaftale_jan2015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TR/AMR møde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3</a:t>
            </a:r>
            <a:r>
              <a:rPr lang="da-DK" dirty="0"/>
              <a:t>. november 2016</a:t>
            </a:r>
            <a:br>
              <a:rPr lang="da-DK" dirty="0"/>
            </a:b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MED evaluering</a:t>
            </a:r>
          </a:p>
          <a:p>
            <a:r>
              <a:rPr lang="da-DK" dirty="0" smtClean="0"/>
              <a:t>Arbejdsmiljø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306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MED aftalens overordnede </a:t>
            </a:r>
            <a:br>
              <a:rPr lang="da-DK" dirty="0" smtClean="0"/>
            </a:br>
            <a:r>
              <a:rPr lang="da-DK" dirty="0" smtClean="0"/>
              <a:t>mål</a:t>
            </a:r>
            <a:r>
              <a:rPr lang="da-DK" dirty="0"/>
              <a:t>, visioner og værdier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Skabe sammenhængskraft for hele organisationen BUF</a:t>
            </a:r>
          </a:p>
          <a:p>
            <a:r>
              <a:rPr lang="da-DK" dirty="0"/>
              <a:t>Stræbe mod det bedst mulige arbejdsmiljø, god trivsel og sundhed blandt ledere og medarbejdere</a:t>
            </a:r>
          </a:p>
          <a:p>
            <a:r>
              <a:rPr lang="da-DK" dirty="0"/>
              <a:t>Udvikle en demokratisk og tillidsfuld kultur med plads til professionel uenighed </a:t>
            </a:r>
          </a:p>
          <a:p>
            <a:r>
              <a:rPr lang="da-DK" dirty="0"/>
              <a:t>Skabe en forbilledlig samarbejdskultur der er præget af demokrati og en høj grad af medindflydelse, medbestemmelse og medansvar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3785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Evaluering af MED aftalen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for </a:t>
            </a:r>
            <a:r>
              <a:rPr lang="da-DK" dirty="0"/>
              <a:t>skoleområdet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TRIO’erne er i højere grad end LokalMED lykkes med at implementere MED.</a:t>
            </a:r>
          </a:p>
          <a:p>
            <a:r>
              <a:rPr lang="da-DK" dirty="0"/>
              <a:t>Kommunikationen </a:t>
            </a:r>
            <a:r>
              <a:rPr lang="da-DK" dirty="0" smtClean="0"/>
              <a:t>mellem </a:t>
            </a:r>
            <a:r>
              <a:rPr lang="da-DK" dirty="0"/>
              <a:t>LokalMED/TRIO </a:t>
            </a:r>
            <a:r>
              <a:rPr lang="da-DK" dirty="0" smtClean="0"/>
              <a:t>og </a:t>
            </a:r>
            <a:r>
              <a:rPr lang="da-DK" dirty="0"/>
              <a:t>resten af personalegruppen halter.</a:t>
            </a:r>
          </a:p>
          <a:p>
            <a:r>
              <a:rPr lang="da-DK" dirty="0"/>
              <a:t>Det er svært at finde tid til inddragelse af personalet og MED nedprioriteres på grund af presserende opgaver.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7562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MED aftalen Bilag 2</a:t>
            </a:r>
            <a:br>
              <a:rPr lang="da-DK" dirty="0" smtClean="0"/>
            </a:br>
            <a:r>
              <a:rPr lang="da-DK" sz="2700" dirty="0" smtClean="0"/>
              <a:t>Arbejdsmiljødrøftelse og APV</a:t>
            </a:r>
            <a:endParaRPr lang="da-DK" sz="27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b="1" dirty="0"/>
              <a:t>Følgende punkter skal indgå i den årlige arbejdsmiljødrøftelse: </a:t>
            </a:r>
            <a:endParaRPr lang="da-DK" dirty="0"/>
          </a:p>
          <a:p>
            <a:r>
              <a:rPr lang="da-DK" dirty="0" smtClean="0"/>
              <a:t>Arbejdsmiljøarbejdets </a:t>
            </a:r>
            <a:r>
              <a:rPr lang="da-DK" dirty="0"/>
              <a:t>prioritering og rolle i MED-organisationen </a:t>
            </a:r>
          </a:p>
          <a:p>
            <a:r>
              <a:rPr lang="da-DK" dirty="0" smtClean="0"/>
              <a:t>Status </a:t>
            </a:r>
            <a:r>
              <a:rPr lang="da-DK" dirty="0"/>
              <a:t>på APV-arbejdet for alle medarbejdergrupper </a:t>
            </a:r>
          </a:p>
          <a:p>
            <a:r>
              <a:rPr lang="da-DK" dirty="0" smtClean="0"/>
              <a:t>Tilrettelæggelse </a:t>
            </a:r>
            <a:r>
              <a:rPr lang="da-DK" dirty="0"/>
              <a:t>af indholdet af samarbejdet om sikkerhed og sundhed for det kommende år </a:t>
            </a:r>
          </a:p>
          <a:p>
            <a:r>
              <a:rPr lang="da-DK" dirty="0" smtClean="0"/>
              <a:t>Fastlæggelse </a:t>
            </a:r>
            <a:r>
              <a:rPr lang="da-DK" dirty="0"/>
              <a:t>af, hvordan samarbejdet skal foregå, herunder samarbejdsformer og mødeintervaller </a:t>
            </a:r>
          </a:p>
          <a:p>
            <a:r>
              <a:rPr lang="da-DK" dirty="0" smtClean="0"/>
              <a:t>Vurdering </a:t>
            </a:r>
            <a:r>
              <a:rPr lang="da-DK" dirty="0"/>
              <a:t>af, om det foregående års mål er nået </a:t>
            </a:r>
          </a:p>
          <a:p>
            <a:r>
              <a:rPr lang="da-DK" dirty="0" smtClean="0"/>
              <a:t>Vurdering </a:t>
            </a:r>
            <a:r>
              <a:rPr lang="da-DK" dirty="0"/>
              <a:t>af sammenhængen mellem ressourcer og opgaver </a:t>
            </a:r>
          </a:p>
          <a:p>
            <a:r>
              <a:rPr lang="da-DK" dirty="0" smtClean="0"/>
              <a:t>Arbejdsmiljøgruppernes </a:t>
            </a:r>
            <a:r>
              <a:rPr lang="da-DK" dirty="0"/>
              <a:t>kompetenceudvikling </a:t>
            </a:r>
          </a:p>
          <a:p>
            <a:r>
              <a:rPr lang="da-DK" dirty="0" smtClean="0"/>
              <a:t>Fastlægge </a:t>
            </a:r>
            <a:r>
              <a:rPr lang="da-DK" dirty="0"/>
              <a:t>mål for det kommende års samarbejde 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>
                <a:hlinkClick r:id="rId2"/>
              </a:rPr>
              <a:t>http://www.klfnet.dk/fileadmin/4._</a:t>
            </a:r>
            <a:r>
              <a:rPr lang="da-DK" dirty="0" smtClean="0">
                <a:hlinkClick r:id="rId2"/>
              </a:rPr>
              <a:t>TR_og_AMR/Arbejdsmiljoe/MEDaftale_jan2015.pdf</a:t>
            </a:r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6586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A</a:t>
            </a:r>
            <a:r>
              <a:rPr lang="da-DK" smtClean="0"/>
              <a:t>nbefalinger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Foretag risikovurderinger og styrk arbejdet med forebyggelse</a:t>
            </a:r>
          </a:p>
          <a:p>
            <a:r>
              <a:rPr lang="da-DK" dirty="0" smtClean="0"/>
              <a:t>Følg op på APV og trivselsundersøgelse</a:t>
            </a:r>
          </a:p>
          <a:p>
            <a:r>
              <a:rPr lang="da-DK" dirty="0" smtClean="0"/>
              <a:t>Sørg for at der er indlagt pauser</a:t>
            </a:r>
          </a:p>
          <a:p>
            <a:r>
              <a:rPr lang="da-DK" dirty="0" smtClean="0"/>
              <a:t>OBS på stærke grundrytmer</a:t>
            </a:r>
          </a:p>
          <a:p>
            <a:r>
              <a:rPr lang="da-DK" dirty="0" smtClean="0"/>
              <a:t>OBS på arbejdsglæde og trivsel</a:t>
            </a:r>
          </a:p>
          <a:p>
            <a:r>
              <a:rPr lang="da-DK" dirty="0" smtClean="0"/>
              <a:t>Foretag de nødvendige prioriteringer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470523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219</Words>
  <Application>Microsoft Office PowerPoint</Application>
  <PresentationFormat>Skærmshow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TR/AMR møde  3. november 2016 </vt:lpstr>
      <vt:lpstr>MED aftalens overordnede  mål, visioner og værdier</vt:lpstr>
      <vt:lpstr>Evaluering af MED aftalen  for skoleområdet </vt:lpstr>
      <vt:lpstr>MED aftalen Bilag 2 Arbejdsmiljødrøftelse og APV</vt:lpstr>
      <vt:lpstr>Anbefalinger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Arbejdsmiljøvinkler</dc:title>
  <dc:creator>Lars Sten Sørensen</dc:creator>
  <cp:lastModifiedBy>Lars Sten Sørensen</cp:lastModifiedBy>
  <cp:revision>16</cp:revision>
  <cp:lastPrinted>2016-11-03T08:25:57Z</cp:lastPrinted>
  <dcterms:created xsi:type="dcterms:W3CDTF">2016-09-02T09:49:11Z</dcterms:created>
  <dcterms:modified xsi:type="dcterms:W3CDTF">2016-11-04T07:16:40Z</dcterms:modified>
</cp:coreProperties>
</file>